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97" r:id="rId18"/>
    <p:sldId id="264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>
        <p:scale>
          <a:sx n="180" d="100"/>
          <a:sy n="180" d="100"/>
        </p:scale>
        <p:origin x="1440" y="7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16/12/2024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2B1099-22F6-CD3B-2128-9BC4D317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652" y="2253957"/>
            <a:ext cx="3609565" cy="19763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68DCD85-2726-42A6-88A8-172BA3F1AE79}"/>
              </a:ext>
            </a:extLst>
          </p:cNvPr>
          <p:cNvSpPr/>
          <p:nvPr/>
        </p:nvSpPr>
        <p:spPr>
          <a:xfrm>
            <a:off x="-4442588" y="3532192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rivoluziona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 inclusive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" e democratizzando i viaggi.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6B2EC7-7DEE-449A-8236-D7899FDE68AF}"/>
              </a:ext>
            </a:extLst>
          </p:cNvPr>
          <p:cNvSpPr txBox="1"/>
          <p:nvPr/>
        </p:nvSpPr>
        <p:spPr>
          <a:xfrm>
            <a:off x="-4442588" y="2571750"/>
            <a:ext cx="32346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turismo religioso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cristiano.</a:t>
            </a:r>
          </a:p>
          <a:p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città d'arte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1;p16">
            <a:extLst>
              <a:ext uri="{FF2B5EF4-FFF2-40B4-BE49-F238E27FC236}">
                <a16:creationId xmlns:a16="http://schemas.microsoft.com/office/drawing/2014/main" id="{2C4EC0D3-E4FC-A469-3D5A-3908EEE0A635}"/>
              </a:ext>
            </a:extLst>
          </p:cNvPr>
          <p:cNvCxnSpPr/>
          <p:nvPr/>
        </p:nvCxnSpPr>
        <p:spPr>
          <a:xfrm>
            <a:off x="-5006235" y="-437179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90C7011D-9713-4796-6A46-2188BF61B0E3}"/>
              </a:ext>
            </a:extLst>
          </p:cNvPr>
          <p:cNvSpPr txBox="1">
            <a:spLocks/>
          </p:cNvSpPr>
          <p:nvPr/>
        </p:nvSpPr>
        <p:spPr>
          <a:xfrm>
            <a:off x="-5692935" y="-1405000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2200" b="1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lang="it-IT" sz="2400" dirty="0"/>
            </a:br>
            <a:r>
              <a:rPr lang="it-IT" sz="1500" b="1" dirty="0">
                <a:solidFill>
                  <a:srgbClr val="000000"/>
                </a:solidFill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447236" y="1818889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rivoluziona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 inclusive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turismo religioso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cristiano.</a:t>
            </a:r>
          </a:p>
          <a:p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città d'arte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3413373" y="1880632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9E2D2DE-B2DA-C335-480B-CABE7397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7" y="2453335"/>
            <a:ext cx="4559087" cy="239522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I viaggi sono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scesi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sono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crollati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pandemia ha colpito duramente il turismo in Italia, con restrizioni che hanno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azzerato la mobilità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732</Words>
  <Application>Microsoft Office PowerPoint</Application>
  <PresentationFormat>Presentazione su schermo (16:9)</PresentationFormat>
  <Paragraphs>148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 -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64</cp:revision>
  <dcterms:modified xsi:type="dcterms:W3CDTF">2024-12-16T15:31:22Z</dcterms:modified>
  <dc:language>it-IT</dc:language>
</cp:coreProperties>
</file>